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-22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80CF22-9D48-4CFD-B83A-1C2C2AAD6263}" type="datetimeFigureOut">
              <a:rPr lang="en-US" smtClean="0"/>
              <a:pPr/>
              <a:t>7/21/2010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A87DB-AF7E-43A6-BCA5-45220D4698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80CF22-9D48-4CFD-B83A-1C2C2AAD6263}" type="datetimeFigureOut">
              <a:rPr lang="en-US" smtClean="0"/>
              <a:pPr/>
              <a:t>7/21/2010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A87DB-AF7E-43A6-BCA5-45220D4698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80CF22-9D48-4CFD-B83A-1C2C2AAD6263}" type="datetimeFigureOut">
              <a:rPr lang="en-US" smtClean="0"/>
              <a:pPr/>
              <a:t>7/21/2010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A87DB-AF7E-43A6-BCA5-45220D4698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80CF22-9D48-4CFD-B83A-1C2C2AAD6263}" type="datetimeFigureOut">
              <a:rPr lang="en-US" smtClean="0"/>
              <a:pPr/>
              <a:t>7/21/2010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A87DB-AF7E-43A6-BCA5-45220D4698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80CF22-9D48-4CFD-B83A-1C2C2AAD6263}" type="datetimeFigureOut">
              <a:rPr lang="en-US" smtClean="0"/>
              <a:pPr/>
              <a:t>7/21/2010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A87DB-AF7E-43A6-BCA5-45220D4698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80CF22-9D48-4CFD-B83A-1C2C2AAD6263}" type="datetimeFigureOut">
              <a:rPr lang="en-US" smtClean="0"/>
              <a:pPr/>
              <a:t>7/21/2010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A87DB-AF7E-43A6-BCA5-45220D4698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80CF22-9D48-4CFD-B83A-1C2C2AAD6263}" type="datetimeFigureOut">
              <a:rPr lang="en-US" smtClean="0"/>
              <a:pPr/>
              <a:t>7/21/2010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A87DB-AF7E-43A6-BCA5-45220D4698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80CF22-9D48-4CFD-B83A-1C2C2AAD6263}" type="datetimeFigureOut">
              <a:rPr lang="en-US" smtClean="0"/>
              <a:pPr/>
              <a:t>7/21/2010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A87DB-AF7E-43A6-BCA5-45220D4698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80CF22-9D48-4CFD-B83A-1C2C2AAD6263}" type="datetimeFigureOut">
              <a:rPr lang="en-US" smtClean="0"/>
              <a:pPr/>
              <a:t>7/21/2010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A87DB-AF7E-43A6-BCA5-45220D4698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80CF22-9D48-4CFD-B83A-1C2C2AAD6263}" type="datetimeFigureOut">
              <a:rPr lang="en-US" smtClean="0"/>
              <a:pPr/>
              <a:t>7/21/2010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A87DB-AF7E-43A6-BCA5-45220D4698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80CF22-9D48-4CFD-B83A-1C2C2AAD6263}" type="datetimeFigureOut">
              <a:rPr lang="en-US" smtClean="0"/>
              <a:pPr/>
              <a:t>7/21/2010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A87DB-AF7E-43A6-BCA5-45220D4698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80CF22-9D48-4CFD-B83A-1C2C2AAD6263}" type="datetimeFigureOut">
              <a:rPr lang="en-US" smtClean="0"/>
              <a:pPr/>
              <a:t>7/21/2010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5A87DB-AF7E-43A6-BCA5-45220D46986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Region-12-Conference-Power-Point-Slide-2010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70894" cy="70866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University of Texas at Arlington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lauren</dc:creator>
  <cp:lastModifiedBy>lauren</cp:lastModifiedBy>
  <cp:revision>1</cp:revision>
  <dcterms:created xsi:type="dcterms:W3CDTF">2010-07-21T18:36:10Z</dcterms:created>
  <dcterms:modified xsi:type="dcterms:W3CDTF">2010-07-21T18:39:39Z</dcterms:modified>
</cp:coreProperties>
</file>